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505" r:id="rId2"/>
  </p:sldIdLst>
  <p:sldSz cx="10058400" cy="7772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nk Free" panose="03080402000500000000" pitchFamily="66" charset="0"/>
      <p:regular r:id="rId7"/>
    </p:embeddedFont>
    <p:embeddedFont>
      <p:font typeface="KG Miss Kindergarten" panose="020B0604020202020204" charset="0"/>
      <p:regular r:id="rId8"/>
    </p:embeddedFont>
  </p:embeddedFontLst>
  <p:defaultTextStyle>
    <a:defPPr>
      <a:defRPr lang="en-US"/>
    </a:defPPr>
    <a:lvl1pPr marL="0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1pPr>
    <a:lvl2pPr marL="523077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2pPr>
    <a:lvl3pPr marL="1046153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3pPr>
    <a:lvl4pPr marL="1569230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4pPr>
    <a:lvl5pPr marL="2092307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5pPr>
    <a:lvl6pPr marL="2615382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6pPr>
    <a:lvl7pPr marL="3138458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7pPr>
    <a:lvl8pPr marL="3661535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8pPr>
    <a:lvl9pPr marL="4184611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FF09"/>
    <a:srgbClr val="2EFFDB"/>
    <a:srgbClr val="FFAB08"/>
    <a:srgbClr val="FF28A4"/>
    <a:srgbClr val="FF4D92"/>
    <a:srgbClr val="FF9CC2"/>
    <a:srgbClr val="DBA3FF"/>
    <a:srgbClr val="58BD1A"/>
    <a:srgbClr val="CD3EFF"/>
    <a:srgbClr val="517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1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248" y="7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8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7311" y="352637"/>
            <a:ext cx="2376645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373" y="352637"/>
            <a:ext cx="6962299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4994487"/>
            <a:ext cx="8549640" cy="154368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3294278"/>
            <a:ext cx="8549640" cy="170021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2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5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88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1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7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3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2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68" y="2054651"/>
            <a:ext cx="4669473" cy="581490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483" y="2054651"/>
            <a:ext cx="4669473" cy="581490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5" y="1739795"/>
            <a:ext cx="4444206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5" y="2464859"/>
            <a:ext cx="4444206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5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309457"/>
            <a:ext cx="5622926" cy="66335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5" cy="5316538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6" y="5440684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6" y="694478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496278" indent="0">
              <a:buNone/>
              <a:defRPr sz="3000"/>
            </a:lvl2pPr>
            <a:lvl3pPr marL="992555" indent="0">
              <a:buNone/>
              <a:defRPr sz="2600"/>
            </a:lvl3pPr>
            <a:lvl4pPr marL="1488833" indent="0">
              <a:buNone/>
              <a:defRPr sz="2200"/>
            </a:lvl4pPr>
            <a:lvl5pPr marL="1985111" indent="0">
              <a:buNone/>
              <a:defRPr sz="2200"/>
            </a:lvl5pPr>
            <a:lvl6pPr marL="2481387" indent="0">
              <a:buNone/>
              <a:defRPr sz="2200"/>
            </a:lvl6pPr>
            <a:lvl7pPr marL="2977664" indent="0">
              <a:buNone/>
              <a:defRPr sz="2200"/>
            </a:lvl7pPr>
            <a:lvl8pPr marL="3473942" indent="0">
              <a:buNone/>
              <a:defRPr sz="2200"/>
            </a:lvl8pPr>
            <a:lvl9pPr marL="397021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6" y="6082983"/>
            <a:ext cx="6035040" cy="912178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9255" tIns="49626" rIns="99255" bIns="49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1"/>
            <a:ext cx="9052560" cy="5129425"/>
          </a:xfrm>
          <a:prstGeom prst="rect">
            <a:avLst/>
          </a:prstGeom>
        </p:spPr>
        <p:txBody>
          <a:bodyPr vert="horz" lIns="99255" tIns="49626" rIns="99255" bIns="49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4544-3E21-1D42-8C7F-B7A4F8E0F7E0}" type="datetimeFigureOut">
              <a:rPr lang="en-US" smtClean="0"/>
              <a:pPr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27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208" indent="-372208" algn="l" defTabSz="49627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2" indent="-310174" algn="l" defTabSz="496278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694" indent="-248137" algn="l" defTabSz="49627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71" indent="-248137" algn="l" defTabSz="49627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248" indent="-248137" algn="l" defTabSz="49627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526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5804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082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358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278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555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833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111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387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7664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942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219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0DBC6-1794-EC24-0C47-604D7131EB6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4E5B9A-B144-9141-0C31-61B37F361D36}"/>
              </a:ext>
            </a:extLst>
          </p:cNvPr>
          <p:cNvSpPr txBox="1"/>
          <p:nvPr/>
        </p:nvSpPr>
        <p:spPr>
          <a:xfrm>
            <a:off x="387626" y="353282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Day 1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Music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9AEA8-914F-48F0-FC7B-18833889315B}"/>
              </a:ext>
            </a:extLst>
          </p:cNvPr>
          <p:cNvSpPr txBox="1"/>
          <p:nvPr/>
        </p:nvSpPr>
        <p:spPr>
          <a:xfrm>
            <a:off x="7845289" y="357746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Day 5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P.E.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BAF52-72B3-BD91-E098-56E0449EACFE}"/>
              </a:ext>
            </a:extLst>
          </p:cNvPr>
          <p:cNvSpPr txBox="1"/>
          <p:nvPr/>
        </p:nvSpPr>
        <p:spPr>
          <a:xfrm>
            <a:off x="2305467" y="351663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Day 2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P.E.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6AB52-E2B2-1A6C-4BDF-005508C019BD}"/>
              </a:ext>
            </a:extLst>
          </p:cNvPr>
          <p:cNvSpPr txBox="1"/>
          <p:nvPr/>
        </p:nvSpPr>
        <p:spPr>
          <a:xfrm>
            <a:off x="4152074" y="3438963"/>
            <a:ext cx="1828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ergarten" panose="02000000000000000000" pitchFamily="2" charset="77"/>
              </a:rPr>
              <a:t>Day 3 Guidance</a:t>
            </a: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TPD Community</a:t>
            </a: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Helpers Visit</a:t>
            </a: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Wear red shirt!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7F307-6838-12D8-35D2-CEFC2F008B6F}"/>
              </a:ext>
            </a:extLst>
          </p:cNvPr>
          <p:cNvSpPr txBox="1"/>
          <p:nvPr/>
        </p:nvSpPr>
        <p:spPr>
          <a:xfrm>
            <a:off x="6057742" y="3547429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Day 4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3E24D-1C49-AB80-DD18-116171EEAF2F}"/>
              </a:ext>
            </a:extLst>
          </p:cNvPr>
          <p:cNvSpPr txBox="1"/>
          <p:nvPr/>
        </p:nvSpPr>
        <p:spPr>
          <a:xfrm>
            <a:off x="7880904" y="2489683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Day 6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Library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9C4DE-9275-5C35-2983-223B91775563}"/>
              </a:ext>
            </a:extLst>
          </p:cNvPr>
          <p:cNvSpPr txBox="1"/>
          <p:nvPr/>
        </p:nvSpPr>
        <p:spPr>
          <a:xfrm>
            <a:off x="4187689" y="251205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Day 5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P.E.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AEA556-46AC-69F5-ECEC-2CD2FAFE7EC4}"/>
              </a:ext>
            </a:extLst>
          </p:cNvPr>
          <p:cNvSpPr txBox="1"/>
          <p:nvPr/>
        </p:nvSpPr>
        <p:spPr>
          <a:xfrm>
            <a:off x="6016489" y="252931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Fall Holiday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No 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B44C02-9F69-ED3A-2847-EA7D6865C812}"/>
              </a:ext>
            </a:extLst>
          </p:cNvPr>
          <p:cNvSpPr txBox="1"/>
          <p:nvPr/>
        </p:nvSpPr>
        <p:spPr>
          <a:xfrm>
            <a:off x="345387" y="5426838"/>
            <a:ext cx="2052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Teacher 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Planning Day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No School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F274E2-2232-79F5-B319-4313F322D1ED}"/>
              </a:ext>
            </a:extLst>
          </p:cNvPr>
          <p:cNvSpPr txBox="1"/>
          <p:nvPr/>
        </p:nvSpPr>
        <p:spPr>
          <a:xfrm>
            <a:off x="7682872" y="6385256"/>
            <a:ext cx="21689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BLE 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BLITZ</a:t>
            </a:r>
          </a:p>
          <a:p>
            <a:pPr algn="ctr"/>
            <a:r>
              <a:rPr lang="en-US" sz="1800" dirty="0">
                <a:latin typeface="KG Miss Kindergarten" panose="02000000000000000000" pitchFamily="2" charset="77"/>
              </a:rPr>
              <a:t>Wear red shirt!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58C530-5888-A96C-6B7C-B2B130972E53}"/>
              </a:ext>
            </a:extLst>
          </p:cNvPr>
          <p:cNvSpPr txBox="1"/>
          <p:nvPr/>
        </p:nvSpPr>
        <p:spPr>
          <a:xfrm>
            <a:off x="2311054" y="558876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Day 5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P.E.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D980BA-8D95-5DF2-52C4-F5DE5615E622}"/>
              </a:ext>
            </a:extLst>
          </p:cNvPr>
          <p:cNvSpPr txBox="1"/>
          <p:nvPr/>
        </p:nvSpPr>
        <p:spPr>
          <a:xfrm>
            <a:off x="4257465" y="641415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KG Miss Kindergarten" panose="02000000000000000000" pitchFamily="2" charset="77"/>
              </a:rPr>
              <a:t>Day 5</a:t>
            </a:r>
          </a:p>
          <a:p>
            <a:pPr algn="ctr"/>
            <a:r>
              <a:rPr lang="en-US" sz="1800" b="1" dirty="0">
                <a:latin typeface="KG Miss Kindergarten" panose="02000000000000000000" pitchFamily="2" charset="77"/>
              </a:rPr>
              <a:t>P.E.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CBE858-6165-37E5-F254-33C677433888}"/>
              </a:ext>
            </a:extLst>
          </p:cNvPr>
          <p:cNvSpPr txBox="1"/>
          <p:nvPr/>
        </p:nvSpPr>
        <p:spPr>
          <a:xfrm>
            <a:off x="5820962" y="6346416"/>
            <a:ext cx="22198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KG Miss Kindergarten" panose="02000000000000000000" pitchFamily="2" charset="77"/>
              </a:rPr>
              <a:t>Day 6</a:t>
            </a:r>
          </a:p>
          <a:p>
            <a:pPr algn="ctr"/>
            <a:r>
              <a:rPr lang="en-US" sz="1800" b="1" dirty="0">
                <a:latin typeface="KG Miss Kindergarten" panose="02000000000000000000" pitchFamily="2" charset="77"/>
              </a:rPr>
              <a:t>Library</a:t>
            </a:r>
          </a:p>
          <a:p>
            <a:pPr algn="ctr"/>
            <a:r>
              <a:rPr lang="en-US" sz="1600" dirty="0">
                <a:latin typeface="KG Miss Kindergarten" panose="02000000000000000000" pitchFamily="2" charset="77"/>
              </a:rPr>
              <a:t>Dress like a </a:t>
            </a:r>
          </a:p>
          <a:p>
            <a:pPr algn="ctr"/>
            <a:r>
              <a:rPr lang="en-US" sz="1600" dirty="0">
                <a:latin typeface="KG Miss Kindergarten" panose="02000000000000000000" pitchFamily="2" charset="77"/>
              </a:rPr>
              <a:t>Book Character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7527A2-23BD-F4F2-388B-C06DD813A48D}"/>
              </a:ext>
            </a:extLst>
          </p:cNvPr>
          <p:cNvSpPr txBox="1"/>
          <p:nvPr/>
        </p:nvSpPr>
        <p:spPr>
          <a:xfrm>
            <a:off x="419927" y="455728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Day 6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Library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DD219E-9B13-8CEF-C7E0-A1887296282B}"/>
              </a:ext>
            </a:extLst>
          </p:cNvPr>
          <p:cNvSpPr txBox="1"/>
          <p:nvPr/>
        </p:nvSpPr>
        <p:spPr>
          <a:xfrm>
            <a:off x="7901126" y="4557286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ergarten" panose="02000000000000000000" pitchFamily="2" charset="77"/>
              </a:rPr>
              <a:t>Day 4 Art</a:t>
            </a:r>
          </a:p>
          <a:p>
            <a:pPr algn="ctr"/>
            <a:r>
              <a:rPr lang="en-US" sz="1600" dirty="0">
                <a:latin typeface="KG Miss Kindergarten" panose="02000000000000000000" pitchFamily="2" charset="77"/>
              </a:rPr>
              <a:t>Wild Robot Trip</a:t>
            </a:r>
          </a:p>
          <a:p>
            <a:pPr algn="ctr"/>
            <a:r>
              <a:rPr lang="en-US" sz="1600" dirty="0">
                <a:latin typeface="KG Miss Kindergarten" panose="02000000000000000000" pitchFamily="2" charset="77"/>
              </a:rPr>
              <a:t>Wear red shirt!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1DC110-5D74-4F59-3B65-7C106768CE7B}"/>
              </a:ext>
            </a:extLst>
          </p:cNvPr>
          <p:cNvSpPr txBox="1"/>
          <p:nvPr/>
        </p:nvSpPr>
        <p:spPr>
          <a:xfrm>
            <a:off x="2266535" y="4601553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Day 1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Music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6F7CE4-8847-6ED0-6E64-D4C4583325B7}"/>
              </a:ext>
            </a:extLst>
          </p:cNvPr>
          <p:cNvSpPr txBox="1"/>
          <p:nvPr/>
        </p:nvSpPr>
        <p:spPr>
          <a:xfrm>
            <a:off x="4139854" y="458563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Day 2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P.E.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EC6120-4B1E-C870-1CEC-D9F4A8BB853B}"/>
              </a:ext>
            </a:extLst>
          </p:cNvPr>
          <p:cNvSpPr txBox="1"/>
          <p:nvPr/>
        </p:nvSpPr>
        <p:spPr>
          <a:xfrm>
            <a:off x="6072326" y="458751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Day 3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Guidance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814B54-013B-8BE8-7E8F-9A6C1FD4C844}"/>
              </a:ext>
            </a:extLst>
          </p:cNvPr>
          <p:cNvSpPr txBox="1"/>
          <p:nvPr/>
        </p:nvSpPr>
        <p:spPr>
          <a:xfrm>
            <a:off x="483147" y="641415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KG Miss Kindergarten" panose="02000000000000000000" pitchFamily="2" charset="77"/>
              </a:rPr>
              <a:t>Day 3</a:t>
            </a:r>
          </a:p>
          <a:p>
            <a:pPr algn="ctr"/>
            <a:r>
              <a:rPr lang="en-US" sz="1800" b="1" dirty="0">
                <a:latin typeface="KG Miss Kindergarten" panose="02000000000000000000" pitchFamily="2" charset="77"/>
              </a:rPr>
              <a:t>Guidance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D7BB78-F463-3683-18FA-39719FE0429D}"/>
              </a:ext>
            </a:extLst>
          </p:cNvPr>
          <p:cNvSpPr txBox="1"/>
          <p:nvPr/>
        </p:nvSpPr>
        <p:spPr>
          <a:xfrm>
            <a:off x="2323274" y="251240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Day 4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Art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99A7EE-B1BC-738C-4385-C49564F6B907}"/>
              </a:ext>
            </a:extLst>
          </p:cNvPr>
          <p:cNvSpPr txBox="1"/>
          <p:nvPr/>
        </p:nvSpPr>
        <p:spPr>
          <a:xfrm>
            <a:off x="2370306" y="641415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KG Miss Kindergarten" panose="02000000000000000000" pitchFamily="2" charset="77"/>
              </a:rPr>
              <a:t>Day 4</a:t>
            </a:r>
          </a:p>
          <a:p>
            <a:pPr algn="ctr"/>
            <a:r>
              <a:rPr lang="en-US" sz="1800" b="1" dirty="0">
                <a:latin typeface="KG Miss Kindergarten" panose="02000000000000000000" pitchFamily="2" charset="77"/>
              </a:rPr>
              <a:t>Art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715096-59C2-08D5-6E14-6C84C7869607}"/>
              </a:ext>
            </a:extLst>
          </p:cNvPr>
          <p:cNvSpPr txBox="1"/>
          <p:nvPr/>
        </p:nvSpPr>
        <p:spPr>
          <a:xfrm>
            <a:off x="384311" y="251240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Day 3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Guidance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532B44-0BC4-0507-FB31-D825C1E14B69}"/>
              </a:ext>
            </a:extLst>
          </p:cNvPr>
          <p:cNvSpPr txBox="1"/>
          <p:nvPr/>
        </p:nvSpPr>
        <p:spPr>
          <a:xfrm>
            <a:off x="7886542" y="5554259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Day 2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P.E.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FDEC08-1965-E7E2-FC43-8418C8BFEB54}"/>
              </a:ext>
            </a:extLst>
          </p:cNvPr>
          <p:cNvSpPr txBox="1"/>
          <p:nvPr/>
        </p:nvSpPr>
        <p:spPr>
          <a:xfrm>
            <a:off x="4148760" y="560467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Day 6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Library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0CAC14-4565-6A76-4536-E2460C407CDF}"/>
              </a:ext>
            </a:extLst>
          </p:cNvPr>
          <p:cNvSpPr txBox="1"/>
          <p:nvPr/>
        </p:nvSpPr>
        <p:spPr>
          <a:xfrm>
            <a:off x="6060609" y="551225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ergarten" panose="02000000000000000000" pitchFamily="2" charset="77"/>
              </a:rPr>
              <a:t>Day 1 Music</a:t>
            </a:r>
          </a:p>
          <a:p>
            <a:pPr algn="ctr"/>
            <a:r>
              <a:rPr lang="en-US" sz="1600" dirty="0">
                <a:latin typeface="KG Miss Kindergarten" panose="02000000000000000000" pitchFamily="2" charset="77"/>
              </a:rPr>
              <a:t>BLITZ Begins</a:t>
            </a:r>
          </a:p>
          <a:p>
            <a:pPr algn="ctr"/>
            <a:r>
              <a:rPr lang="en-US" sz="1600" dirty="0">
                <a:latin typeface="KG Miss Kindergarten" panose="02000000000000000000" pitchFamily="2" charset="77"/>
              </a:rPr>
              <a:t>Wear red shirt!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5694A-3B9C-49A7-AFC8-BC29E8D5F418}"/>
              </a:ext>
            </a:extLst>
          </p:cNvPr>
          <p:cNvSpPr txBox="1"/>
          <p:nvPr/>
        </p:nvSpPr>
        <p:spPr>
          <a:xfrm>
            <a:off x="268295" y="6870751"/>
            <a:ext cx="5883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Ink Free" panose="03080402000500000000" pitchFamily="66" charset="0"/>
              </a:rPr>
              <a:t>Character Education Week</a:t>
            </a:r>
          </a:p>
        </p:txBody>
      </p:sp>
    </p:spTree>
    <p:extLst>
      <p:ext uri="{BB962C8B-B14F-4D97-AF65-F5344CB8AC3E}">
        <p14:creationId xmlns:p14="http://schemas.microsoft.com/office/powerpoint/2010/main" val="304889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52958</TotalTime>
  <Words>131</Words>
  <Application>Microsoft Office PowerPoint</Application>
  <PresentationFormat>Custom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KG Miss Kindergarten</vt:lpstr>
      <vt:lpstr>Ink Free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Darden, Sonja</cp:lastModifiedBy>
  <cp:revision>153</cp:revision>
  <cp:lastPrinted>2023-02-27T07:28:52Z</cp:lastPrinted>
  <dcterms:created xsi:type="dcterms:W3CDTF">2016-03-17T01:28:41Z</dcterms:created>
  <dcterms:modified xsi:type="dcterms:W3CDTF">2024-10-01T15:25:48Z</dcterms:modified>
</cp:coreProperties>
</file>